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68" r:id="rId5"/>
    <p:sldId id="269" r:id="rId6"/>
    <p:sldId id="270" r:id="rId7"/>
    <p:sldId id="272" r:id="rId8"/>
    <p:sldId id="271" r:id="rId9"/>
    <p:sldId id="273" r:id="rId10"/>
    <p:sldId id="27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D6847"/>
    <a:srgbClr val="DFDCB7"/>
    <a:srgbClr val="B8B082"/>
    <a:srgbClr val="DCE2E4"/>
    <a:srgbClr val="E6E6E6"/>
    <a:srgbClr val="E9E7CD"/>
    <a:srgbClr val="C4CE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 autoAdjust="0"/>
    <p:restoredTop sz="92113"/>
  </p:normalViewPr>
  <p:slideViewPr>
    <p:cSldViewPr snapToGrid="0">
      <p:cViewPr>
        <p:scale>
          <a:sx n="91" d="100"/>
          <a:sy n="91" d="100"/>
        </p:scale>
        <p:origin x="15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9F34-FA2E-5A44-A8E3-F03AEEEDB8A2}" type="datetimeFigureOut">
              <a:rPr kumimoji="1" lang="ko-KR" altLang="en-US" smtClean="0"/>
              <a:t>2018. 7. 7.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5F5DB-5EB2-AA46-BC3B-04E8B7D398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73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인생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회차 사는 사람 없다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삶이 한번이라는 걸 어필한다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5DB-5EB2-AA46-BC3B-04E8B7D3982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44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6D6847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F4FDC0E-7FAD-47C9-845F-5FA2681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9373FF3-B8BD-4BCA-95EC-868ADAC8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95BAFB-89F5-45F9-9C2E-ACA5B9C3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65086E-2209-4446-85D9-38C9C4FA4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94" y="2256235"/>
            <a:ext cx="4392706" cy="91876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B114C55-2564-4280-A6BB-749175FD4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3500" y="2715617"/>
            <a:ext cx="2057400" cy="18843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1557"/>
          <a:stretch/>
        </p:blipFill>
        <p:spPr>
          <a:xfrm>
            <a:off x="-1" y="0"/>
            <a:ext cx="10243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4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DC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C5AAD3-FF4F-4030-B228-25B3432C0A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399" y="1540049"/>
            <a:ext cx="2125579" cy="4010359"/>
          </a:xfrm>
        </p:spPr>
        <p:txBody>
          <a:bodyPr>
            <a:noAutofit/>
          </a:bodyPr>
          <a:lstStyle>
            <a:lvl1pPr algn="ctr">
              <a:defRPr sz="43000">
                <a:solidFill>
                  <a:schemeClr val="bg1">
                    <a:lumMod val="95000"/>
                  </a:schemeClr>
                </a:solidFill>
                <a:latin typeface="Adobe Ming Std L" panose="02020300000000000000" pitchFamily="18" charset="-128"/>
                <a:cs typeface="Adobe Arabic" panose="02040503050201020203" pitchFamily="18" charset="-78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4A7679B-4173-43C4-B527-4F28C5B8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3231812-042E-4CD9-9942-19A919BB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AC1B5E1-6844-4394-B761-914891CC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EB51D4C9-7524-492D-BBC1-95C3113AFC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5005" y="4122129"/>
            <a:ext cx="2434390" cy="13255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E852D068-0F0A-4B97-9B01-4AFF6A5DA6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851" y="2123824"/>
            <a:ext cx="1400698" cy="1089648"/>
          </a:xfrm>
        </p:spPr>
        <p:txBody>
          <a:bodyPr/>
          <a:lstStyle>
            <a:lvl1pPr marL="0" indent="0" algn="ctr">
              <a:buNone/>
              <a:defRPr sz="3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3224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EA6582-9543-434B-88A7-9A20961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338" y="5374948"/>
            <a:ext cx="2743200" cy="643590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C762C6D5-4BBB-4C82-AFC6-A08600CB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78138" y="1238930"/>
            <a:ext cx="3829769" cy="56190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BA35A96-5B64-4919-806C-6EBF0CAFE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0540" y="3356936"/>
            <a:ext cx="1810496" cy="133910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83FD21F-FFB5-4340-AAA7-CC0020AA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2307169-31D8-41D7-8C30-F557CF6B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99498DF-2A35-408B-8F0B-645DD213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="" xmlns:a16="http://schemas.microsoft.com/office/drawing/2014/main" id="{B2D9A841-6812-429B-9EEB-FB9EEBF23A5F}"/>
              </a:ext>
            </a:extLst>
          </p:cNvPr>
          <p:cNvSpPr>
            <a:spLocks noChangeAspect="1"/>
          </p:cNvSpPr>
          <p:nvPr userDrawn="1"/>
        </p:nvSpPr>
        <p:spPr>
          <a:xfrm rot="17071969">
            <a:off x="10819026" y="786821"/>
            <a:ext cx="1069547" cy="9042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EA2BA9DB-515E-4B31-BEE9-528298CEF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2421" y="2134465"/>
            <a:ext cx="2962275" cy="6429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2952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76C4BF-8871-4C30-8994-5A5EA6D6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19A76C4-7EF0-4566-B65D-433A605C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DE1F57B-3A21-44FB-A750-380C1DF4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1B1CF32-BD7D-4E45-AF24-F4B1E2E2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EA6582-9543-434B-88A7-9A20961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742" y="5374948"/>
            <a:ext cx="2743200" cy="643590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C762C6D5-4BBB-4C82-AFC6-A08600CB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6205" y="1244170"/>
            <a:ext cx="3829769" cy="56190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BA35A96-5B64-4919-806C-6EBF0CAFE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9376" y="3356936"/>
            <a:ext cx="1810496" cy="133910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83FD21F-FFB5-4340-AAA7-CC0020AA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2307169-31D8-41D7-8C30-F557CF6B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99498DF-2A35-408B-8F0B-645DD213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="" xmlns:a16="http://schemas.microsoft.com/office/drawing/2014/main" id="{B2D9A841-6812-429B-9EEB-FB9EEBF23A5F}"/>
              </a:ext>
            </a:extLst>
          </p:cNvPr>
          <p:cNvSpPr>
            <a:spLocks noChangeAspect="1"/>
          </p:cNvSpPr>
          <p:nvPr userDrawn="1"/>
        </p:nvSpPr>
        <p:spPr>
          <a:xfrm rot="11752663">
            <a:off x="191431" y="912341"/>
            <a:ext cx="1069547" cy="9042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EA2BA9DB-515E-4B31-BEE9-528298CEF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5278" y="1794081"/>
            <a:ext cx="2962275" cy="6429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31475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4AE47CC-740E-46E0-AFF0-1A5FCC11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139" y="721751"/>
            <a:ext cx="2952282" cy="1017307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2F3565C-562B-4BCD-A071-C21F80C8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1139" y="2075516"/>
            <a:ext cx="2952283" cy="10173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224AE69-A8A9-4B10-8E60-053B1EAB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49EFC51-CB0D-4533-8E26-BD76EB3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ED6BC02-ED1A-4AA8-A11A-034C5CEA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9000" y="6356350"/>
            <a:ext cx="2743200" cy="365125"/>
          </a:xfrm>
        </p:spPr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hape 301">
            <a:extLst>
              <a:ext uri="{FF2B5EF4-FFF2-40B4-BE49-F238E27FC236}">
                <a16:creationId xmlns="" xmlns:a16="http://schemas.microsoft.com/office/drawing/2014/main" id="{D86731E4-D36D-43E5-8E60-561DC711F083}"/>
              </a:ext>
            </a:extLst>
          </p:cNvPr>
          <p:cNvSpPr/>
          <p:nvPr userDrawn="1"/>
        </p:nvSpPr>
        <p:spPr>
          <a:xfrm>
            <a:off x="1473199" y="2075516"/>
            <a:ext cx="4622801" cy="577308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Shape 302">
            <a:extLst>
              <a:ext uri="{FF2B5EF4-FFF2-40B4-BE49-F238E27FC236}">
                <a16:creationId xmlns="" xmlns:a16="http://schemas.microsoft.com/office/drawing/2014/main" id="{CCF6CD20-955C-4698-9796-FD3BBC968E5E}"/>
              </a:ext>
            </a:extLst>
          </p:cNvPr>
          <p:cNvSpPr/>
          <p:nvPr userDrawn="1"/>
        </p:nvSpPr>
        <p:spPr>
          <a:xfrm>
            <a:off x="1803400" y="2590800"/>
            <a:ext cx="3963298" cy="4833907"/>
          </a:xfrm>
          <a:prstGeom prst="rect">
            <a:avLst/>
          </a:prstGeom>
          <a:solidFill>
            <a:srgbClr val="F3F3F3">
              <a:alpha val="5346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Place your screenshot here</a:t>
            </a:r>
            <a:endParaRPr sz="1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차트 개체 틀 13">
            <a:extLst>
              <a:ext uri="{FF2B5EF4-FFF2-40B4-BE49-F238E27FC236}">
                <a16:creationId xmlns="" xmlns:a16="http://schemas.microsoft.com/office/drawing/2014/main" id="{EE29ABDE-9D16-42E4-98C0-0BEB922B98D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831138" y="3632200"/>
            <a:ext cx="2952750" cy="2387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73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4AE47CC-740E-46E0-AFF0-1A5FCC11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721751"/>
            <a:ext cx="2952282" cy="1017307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2F3565C-562B-4BCD-A071-C21F80C8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0000" y="2075516"/>
            <a:ext cx="2952283" cy="10173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224AE69-A8A9-4B10-8E60-053B1EAB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49EFC51-CB0D-4533-8E26-BD76EB3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ED6BC02-ED1A-4AA8-A11A-034C5CEA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hape 301">
            <a:extLst>
              <a:ext uri="{FF2B5EF4-FFF2-40B4-BE49-F238E27FC236}">
                <a16:creationId xmlns="" xmlns:a16="http://schemas.microsoft.com/office/drawing/2014/main" id="{D86731E4-D36D-43E5-8E60-561DC711F083}"/>
              </a:ext>
            </a:extLst>
          </p:cNvPr>
          <p:cNvSpPr/>
          <p:nvPr userDrawn="1"/>
        </p:nvSpPr>
        <p:spPr>
          <a:xfrm>
            <a:off x="6299199" y="2075516"/>
            <a:ext cx="4622801" cy="577308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Shape 302">
            <a:extLst>
              <a:ext uri="{FF2B5EF4-FFF2-40B4-BE49-F238E27FC236}">
                <a16:creationId xmlns="" xmlns:a16="http://schemas.microsoft.com/office/drawing/2014/main" id="{CCF6CD20-955C-4698-9796-FD3BBC968E5E}"/>
              </a:ext>
            </a:extLst>
          </p:cNvPr>
          <p:cNvSpPr/>
          <p:nvPr userDrawn="1"/>
        </p:nvSpPr>
        <p:spPr>
          <a:xfrm>
            <a:off x="6629400" y="2590800"/>
            <a:ext cx="3963298" cy="4833907"/>
          </a:xfrm>
          <a:prstGeom prst="rect">
            <a:avLst/>
          </a:prstGeom>
          <a:solidFill>
            <a:srgbClr val="F3F3F3">
              <a:alpha val="5346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Place your screenshot here</a:t>
            </a:r>
            <a:endParaRPr sz="1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차트 개체 틀 13">
            <a:extLst>
              <a:ext uri="{FF2B5EF4-FFF2-40B4-BE49-F238E27FC236}">
                <a16:creationId xmlns="" xmlns:a16="http://schemas.microsoft.com/office/drawing/2014/main" id="{EE29ABDE-9D16-42E4-98C0-0BEB922B98D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269999" y="3632200"/>
            <a:ext cx="2952750" cy="2387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39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34B029-E708-477F-A7FE-CA666C9E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2E2D6FA-50AC-46AA-8193-4A6110496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 marL="914400" indent="0">
              <a:buNone/>
              <a:defRPr/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53D707-90CB-4A7B-BF72-FA873033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B05E27F-6CC7-4CC2-A199-014346F6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6B2FC41-2E29-440E-8A8A-584AC3EC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미디어 개체 틀 7">
            <a:extLst>
              <a:ext uri="{FF2B5EF4-FFF2-40B4-BE49-F238E27FC236}">
                <a16:creationId xmlns="" xmlns:a16="http://schemas.microsoft.com/office/drawing/2014/main" id="{BEDB2789-E4ED-45AD-BBE8-688A1E105272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8153400" y="8915400"/>
            <a:ext cx="46038" cy="3651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0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41127738-FC9C-468C-AEDE-AC73BC100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569B354-850E-4C1A-B3EE-9D96E89DC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4660E1-84A9-4826-9D6D-33C9F2F6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646BE1D-F73F-4C92-AEF1-9CE93271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1C7D384-50C0-4E2A-A274-556DB744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652893-F3A6-459D-A382-D038DBC7DF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4400"/>
            <a:ext cx="2743200" cy="1193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altLang="ko-KR" dirty="0"/>
              <a:t>About us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FBCDC1D-858B-4991-B928-F0E97E3F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1DEC7D3-A228-464D-9B65-E0CE6502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353ACF9-254D-4B87-8435-B467B963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5B41950A-4815-46D6-B0B5-4DFB8CA461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2336800"/>
            <a:ext cx="10515600" cy="36068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406057E1-8C83-4C19-84CF-DDEFFFC59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320800"/>
            <a:ext cx="1854200" cy="7874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="" xmlns:a16="http://schemas.microsoft.com/office/drawing/2014/main" id="{A052B4F8-5B28-46C6-8696-1F75C87CE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59800" y="1320800"/>
            <a:ext cx="2743200" cy="81280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="" xmlns:a16="http://schemas.microsoft.com/office/drawing/2014/main" id="{D648EC56-FD04-4BFA-90DF-F4C267F87EBE}"/>
              </a:ext>
            </a:extLst>
          </p:cNvPr>
          <p:cNvSpPr/>
          <p:nvPr userDrawn="1"/>
        </p:nvSpPr>
        <p:spPr>
          <a:xfrm rot="18341890">
            <a:off x="279400" y="2108200"/>
            <a:ext cx="939800" cy="78740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6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0ABB2AE-3231-484F-8978-BCE192E4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028BAC9-E91A-4EF8-A902-8752FFED2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99277D-23FF-47FD-B6F9-1C6F31AD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B0D2C30-B35B-4F53-A288-354B8AF9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A7422E-5DAD-4391-9DBB-B47D3EE5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55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670346-4D53-45CF-92E5-A91FF9A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430A38B-6EF8-4F38-8B9E-105EAFA68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3BAD3A9-2916-433D-B3C6-C908ECDC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0B975C9-04A5-4432-8F8A-D5FCDF14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DE1830-4449-49F7-B3CE-50DC0C01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8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270BA76-2250-434F-986A-8061AA0D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F15BDE2-617C-4447-B1DC-9B3CE74CA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F5FDF30-3D80-4E54-9B34-85E34015C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E7D4CCD-21BB-48B8-9AC4-E992CA95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82821F8-9460-4FD0-81F6-246E72F3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AB2C3FF-B28E-467A-9279-6E2110EB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8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B2F841-C983-4964-B5B8-78FBEA7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584A59E-41E8-429C-9BBD-6A6830FEB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8455257-C3A9-4312-A6E6-129296388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2B879C0-5890-41EC-A529-ECDC5F9C0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AF95B354-C807-4DA5-B08D-EA5636469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0542666-D864-4B35-9ACC-6B2BE6F9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837A09A-602E-4496-A4AD-F58EB8D7D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84355FD-3BB1-4841-BE68-09AB7D30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3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86" y="2270125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0" r="16626"/>
          <a:stretch/>
        </p:blipFill>
        <p:spPr>
          <a:xfrm>
            <a:off x="5823624" y="0"/>
            <a:ext cx="6368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55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버지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r="25453"/>
          <a:stretch/>
        </p:blipFill>
        <p:spPr>
          <a:xfrm>
            <a:off x="1" y="1"/>
            <a:ext cx="6083999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91" y="2312328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5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45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E11C5EF-43A6-43A2-A2B3-24CE351D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22D5D2E-FA18-4368-B133-276BB57C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2C14EFD-56B4-432A-A39D-7282D97A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347ED5BF-5B8A-4F26-AF2D-22938D886C9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6633831"/>
              </p:ext>
            </p:extLst>
          </p:nvPr>
        </p:nvGraphicFramePr>
        <p:xfrm>
          <a:off x="935722" y="1102266"/>
          <a:ext cx="10320556" cy="4653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139">
                  <a:extLst>
                    <a:ext uri="{9D8B030D-6E8A-4147-A177-3AD203B41FA5}">
                      <a16:colId xmlns="" xmlns:a16="http://schemas.microsoft.com/office/drawing/2014/main" val="1492215744"/>
                    </a:ext>
                  </a:extLst>
                </a:gridCol>
                <a:gridCol w="2580139">
                  <a:extLst>
                    <a:ext uri="{9D8B030D-6E8A-4147-A177-3AD203B41FA5}">
                      <a16:colId xmlns="" xmlns:a16="http://schemas.microsoft.com/office/drawing/2014/main" val="1556587439"/>
                    </a:ext>
                  </a:extLst>
                </a:gridCol>
                <a:gridCol w="2580139">
                  <a:extLst>
                    <a:ext uri="{9D8B030D-6E8A-4147-A177-3AD203B41FA5}">
                      <a16:colId xmlns="" xmlns:a16="http://schemas.microsoft.com/office/drawing/2014/main" val="2395739517"/>
                    </a:ext>
                  </a:extLst>
                </a:gridCol>
                <a:gridCol w="2580139">
                  <a:extLst>
                    <a:ext uri="{9D8B030D-6E8A-4147-A177-3AD203B41FA5}">
                      <a16:colId xmlns="" xmlns:a16="http://schemas.microsoft.com/office/drawing/2014/main" val="1552187883"/>
                    </a:ext>
                  </a:extLst>
                </a:gridCol>
              </a:tblGrid>
              <a:tr h="46534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B08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4196640029"/>
                  </a:ext>
                </a:extLst>
              </a:tr>
            </a:tbl>
          </a:graphicData>
        </a:graphic>
      </p:graphicFrame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BB4FA16F-269F-4F09-8A9A-22BA5326B8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4925" y="2619375"/>
            <a:ext cx="1943100" cy="1619250"/>
          </a:xfr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18" name="세로 텍스트 개체 틀 17">
            <a:extLst>
              <a:ext uri="{FF2B5EF4-FFF2-40B4-BE49-F238E27FC236}">
                <a16:creationId xmlns="" xmlns:a16="http://schemas.microsoft.com/office/drawing/2014/main" id="{06AADF59-7766-474F-8F48-2737577AB608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>
          <a:xfrm>
            <a:off x="5245100" y="1290638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0" name="세로 텍스트 개체 틀 17">
            <a:extLst>
              <a:ext uri="{FF2B5EF4-FFF2-40B4-BE49-F238E27FC236}">
                <a16:creationId xmlns="" xmlns:a16="http://schemas.microsoft.com/office/drawing/2014/main" id="{70DBAA09-E6E4-46D5-8A3C-C23E2D0336FE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>
            <a:off x="10456862" y="1343867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1" name="세로 텍스트 개체 틀 17">
            <a:extLst>
              <a:ext uri="{FF2B5EF4-FFF2-40B4-BE49-F238E27FC236}">
                <a16:creationId xmlns="" xmlns:a16="http://schemas.microsoft.com/office/drawing/2014/main" id="{5B91F399-D83B-4161-B332-7D532303D71D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>
          <a:xfrm>
            <a:off x="7851307" y="1299323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="" xmlns:a16="http://schemas.microsoft.com/office/drawing/2014/main" id="{E2D995A1-2C04-4A33-9CC2-3003C5AD3C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37188" y="1314451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  <p:sp>
        <p:nvSpPr>
          <p:cNvPr id="24" name="텍스트 개체 틀 22">
            <a:extLst>
              <a:ext uri="{FF2B5EF4-FFF2-40B4-BE49-F238E27FC236}">
                <a16:creationId xmlns="" xmlns:a16="http://schemas.microsoft.com/office/drawing/2014/main" id="{C8C01956-3941-45D8-AA53-64CEE51DFC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4821" y="1308848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  <p:sp>
        <p:nvSpPr>
          <p:cNvPr id="25" name="텍스트 개체 틀 22">
            <a:extLst>
              <a:ext uri="{FF2B5EF4-FFF2-40B4-BE49-F238E27FC236}">
                <a16:creationId xmlns="" xmlns:a16="http://schemas.microsoft.com/office/drawing/2014/main" id="{D1D18029-94EE-4D34-A798-01EC59961A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77271" y="1308009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10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7B33976-CA76-45EC-A173-36F4A24C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6D64009-1BFE-46BA-B53F-B52A7399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D208D71-C2D4-47E7-9006-6A8136F3A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ABE-542C-4EB4-91A9-69D6C2278234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EC73FC0-1DDA-4957-96F3-B3479ADDD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4D8791F-3DBA-48E0-B502-7642E1D57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0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6" r:id="rId8"/>
    <p:sldLayoutId id="2147483655" r:id="rId9"/>
    <p:sldLayoutId id="2147483660" r:id="rId10"/>
    <p:sldLayoutId id="2147483657" r:id="rId11"/>
    <p:sldLayoutId id="2147483664" r:id="rId12"/>
    <p:sldLayoutId id="2147483661" r:id="rId13"/>
    <p:sldLayoutId id="2147483656" r:id="rId14"/>
    <p:sldLayoutId id="2147483662" r:id="rId15"/>
    <p:sldLayoutId id="2147483658" r:id="rId16"/>
    <p:sldLayoutId id="2147483659" r:id="rId17"/>
    <p:sldLayoutId id="2147483663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microsoft.com/office/2007/relationships/hdphoto" Target="../media/hdphoto1.wdp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A410F3AC-5415-4231-ADE4-F9B8B366E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399" y="361084"/>
            <a:ext cx="5943398" cy="91876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D6847"/>
                </a:solidFill>
              </a:rPr>
              <a:t>Drive 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>
                <a:solidFill>
                  <a:srgbClr val="6D6847"/>
                </a:solidFill>
              </a:rPr>
              <a:t>eeper</a:t>
            </a:r>
            <a:endParaRPr lang="ko-KR" altLang="en-US" dirty="0">
              <a:solidFill>
                <a:srgbClr val="6D6847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="" xmlns:a16="http://schemas.microsoft.com/office/drawing/2014/main" id="{81D0F7E3-C8E2-4791-93C2-81210EC82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4144" y="5466566"/>
            <a:ext cx="1507856" cy="1391434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김예영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박유진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김태정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561286">
            <a:off x="3099662" y="162697"/>
            <a:ext cx="976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 smtClean="0">
                <a:solidFill>
                  <a:srgbClr val="002060"/>
                </a:solidFill>
                <a:latin typeface="+mj-ea"/>
                <a:ea typeface="+mj-ea"/>
              </a:rPr>
              <a:t>K</a:t>
            </a:r>
            <a:endParaRPr kumimoji="1" lang="ko-KR" altLang="en-US" sz="60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0380" y="1186995"/>
            <a:ext cx="543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6D6847"/>
                </a:solidFill>
              </a:rPr>
              <a:t>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Bot</a:t>
            </a:r>
            <a:r>
              <a:rPr kumimoji="1" lang="en-US" altLang="ko-KR" b="1" dirty="0" smtClean="0">
                <a:solidFill>
                  <a:srgbClr val="6D6847"/>
                </a:solidFill>
              </a:rPr>
              <a:t> : will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save</a:t>
            </a:r>
            <a:r>
              <a:rPr kumimoji="1" lang="en-US" altLang="ko-KR" b="1" dirty="0" smtClean="0">
                <a:solidFill>
                  <a:srgbClr val="6D6847"/>
                </a:solidFill>
              </a:rPr>
              <a:t> your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life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9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2708" y="48659"/>
            <a:ext cx="9397218" cy="1446550"/>
            <a:chOff x="2954215" y="-77950"/>
            <a:chExt cx="9003323" cy="1446550"/>
          </a:xfrm>
        </p:grpSpPr>
        <p:sp>
          <p:nvSpPr>
            <p:cNvPr id="14" name="TextBox 13"/>
            <p:cNvSpPr txBox="1"/>
            <p:nvPr/>
          </p:nvSpPr>
          <p:spPr>
            <a:xfrm>
              <a:off x="2954215" y="388633"/>
              <a:ext cx="9003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데이터를 바탕으로한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</a:rPr>
                <a:t> </a:t>
              </a:r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          서비스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</a:rPr>
                <a:t> 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302990">
              <a:off x="8154846" y="-77950"/>
              <a:ext cx="24176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사용자 맞춤형 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4631466" y="1636137"/>
            <a:ext cx="2363372" cy="23071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A7719CC-9608-4B97-B4CC-3EFDDE20E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세로 텍스트 개체 틀 4">
            <a:extLst>
              <a:ext uri="{FF2B5EF4-FFF2-40B4-BE49-F238E27FC236}">
                <a16:creationId xmlns="" xmlns:a16="http://schemas.microsoft.com/office/drawing/2014/main" id="{EFB6E44D-CFBF-47C2-ADA3-134E3C355077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세로 텍스트 개체 틀 5">
            <a:extLst>
              <a:ext uri="{FF2B5EF4-FFF2-40B4-BE49-F238E27FC236}">
                <a16:creationId xmlns="" xmlns:a16="http://schemas.microsoft.com/office/drawing/2014/main" id="{9A421172-2775-465D-B718-A07A7EEDC9F1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세로 텍스트 개체 틀 6">
            <a:extLst>
              <a:ext uri="{FF2B5EF4-FFF2-40B4-BE49-F238E27FC236}">
                <a16:creationId xmlns="" xmlns:a16="http://schemas.microsoft.com/office/drawing/2014/main" id="{074DBC49-7D8E-453B-A5C3-459E90D3DEA4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12BD6592-BD9D-4D77-8100-00C6031B4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F5AC4DFF-454F-4E28-A054-52EC9023D0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F6D7ABDE-B1B2-4A58-8543-0A367A4C10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0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BE2B24-E9D1-470C-AB78-35856ED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22" y="1271319"/>
            <a:ext cx="678665" cy="1501775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왜</a:t>
            </a:r>
            <a:r>
              <a:rPr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0622" y="3012836"/>
            <a:ext cx="3928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“Drive Keeper”</a:t>
            </a:r>
            <a:endParaRPr kumimoji="1" lang="ko-KR" altLang="en-US" sz="4400" b="1" dirty="0">
              <a:solidFill>
                <a:srgbClr val="00206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1983" y="4248444"/>
            <a:ext cx="1392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인가</a:t>
            </a:r>
            <a:r>
              <a:rPr kumimoji="1" lang="en-US" altLang="ko-KR" sz="4400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kumimoji="1" lang="ko-KR" altLang="en-US" sz="4400" b="1" dirty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2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="" xmlns:a16="http://schemas.microsoft.com/office/drawing/2014/main" id="{C1BE2B24-E9D1-470C-AB78-35856ED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18" y="1300643"/>
            <a:ext cx="2932910" cy="1501775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사용자에게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8974" y="3042160"/>
            <a:ext cx="3928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아버지</a:t>
            </a:r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”</a:t>
            </a:r>
            <a:endParaRPr kumimoji="1" lang="ko-KR" altLang="en-US" sz="4400" b="1" dirty="0">
              <a:solidFill>
                <a:srgbClr val="00206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3125" y="4051343"/>
            <a:ext cx="2459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같은 어플</a:t>
            </a:r>
            <a:endParaRPr kumimoji="1" lang="ko-KR" altLang="en-US" sz="4400" b="1" dirty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6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223746" y="581910"/>
            <a:ext cx="4804469" cy="5363643"/>
            <a:chOff x="-16816" y="764790"/>
            <a:chExt cx="4804469" cy="53636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034" y="1697110"/>
              <a:ext cx="2492619" cy="44313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0161767">
              <a:off x="-16816" y="764790"/>
              <a:ext cx="39283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4400" b="1" dirty="0" smtClean="0">
                  <a:solidFill>
                    <a:srgbClr val="00206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해</a:t>
              </a:r>
              <a:r>
                <a:rPr kumimoji="1" lang="ko-KR" altLang="en-US" sz="4400" b="1" dirty="0" smtClean="0">
                  <a:solidFill>
                    <a:srgbClr val="6D684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결책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!!</a:t>
              </a:r>
              <a:endParaRPr kumimoji="1" lang="ko-KR" altLang="en-US" sz="4400" b="1" dirty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 rot="19786517">
            <a:off x="-497946" y="7331392"/>
            <a:ext cx="2088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smtClean="0">
                <a:solidFill>
                  <a:srgbClr val="002060"/>
                </a:solidFill>
              </a:rPr>
              <a:t>3 K</a:t>
            </a:r>
            <a:r>
              <a:rPr kumimoji="1" lang="en-US" altLang="ko-KR" sz="4400" b="1" smtClean="0">
                <a:solidFill>
                  <a:srgbClr val="6D6847"/>
                </a:solidFill>
              </a:rPr>
              <a:t>ey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38948" y="966630"/>
            <a:ext cx="3854548" cy="1520524"/>
            <a:chOff x="7086403" y="1149509"/>
            <a:chExt cx="3854548" cy="15205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662" y="1149509"/>
              <a:ext cx="3619500" cy="8255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086403" y="2146813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smtClean="0">
                  <a:solidFill>
                    <a:srgbClr val="6D6847"/>
                  </a:solidFill>
                </a:rPr>
                <a:t>공공데이터 사용</a:t>
              </a:r>
              <a:endParaRPr kumimoji="1" lang="ko-KR" altLang="en-US" sz="2800" b="1">
                <a:solidFill>
                  <a:srgbClr val="6D6847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025683" y="2658958"/>
            <a:ext cx="3854548" cy="1907474"/>
            <a:chOff x="6973138" y="2841837"/>
            <a:chExt cx="3854548" cy="190747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999" y="2841837"/>
              <a:ext cx="3109742" cy="173567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973138" y="4226091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음성인식 보이스 봇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004793" y="4822228"/>
            <a:ext cx="3854548" cy="1751991"/>
            <a:chOff x="6952248" y="5005107"/>
            <a:chExt cx="3854548" cy="17519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t="19869" b="22335"/>
            <a:stretch/>
          </p:blipFill>
          <p:spPr>
            <a:xfrm>
              <a:off x="7416303" y="5005107"/>
              <a:ext cx="2926438" cy="112845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952248" y="6233878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smtClean="0">
                  <a:solidFill>
                    <a:srgbClr val="6D6847"/>
                  </a:solidFill>
                </a:rPr>
                <a:t>안전운전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24401 -0.0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8659 -0.09167 0.57318 -0.18334 0.6056 -0.27709 C 0.63815 -0.37084 0.20026 -0.4426 0.19492 -0.56227 C 0.18958 -0.68195 0.50703 -0.92315 0.57331 -0.99491 " pathEditMode="relative" ptsTypes="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t="20924" r="26905" b="27794"/>
          <a:stretch/>
        </p:blipFill>
        <p:spPr>
          <a:xfrm flipH="1">
            <a:off x="648482" y="1181686"/>
            <a:ext cx="4655038" cy="35169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405" y="1619348"/>
            <a:ext cx="3073400" cy="26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151" y="2194559"/>
            <a:ext cx="1800664" cy="1800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482" y="4698610"/>
            <a:ext cx="6455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교통 안전은 무조건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예방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9" name="폭발 2[E] 8"/>
          <p:cNvSpPr/>
          <p:nvPr/>
        </p:nvSpPr>
        <p:spPr>
          <a:xfrm>
            <a:off x="8342142" y="1197317"/>
            <a:ext cx="1844235" cy="1012873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37650" y="5468051"/>
            <a:ext cx="714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사고의 요인으로 부터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격리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2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185" y="2698457"/>
            <a:ext cx="4368030" cy="2862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978" y="1492055"/>
            <a:ext cx="3734371" cy="31933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5568" y="5952393"/>
            <a:ext cx="48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rgbClr val="6D6847"/>
                </a:solidFill>
              </a:rPr>
              <a:t>졸음 운전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6452" y="4911384"/>
            <a:ext cx="48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solidFill>
                  <a:srgbClr val="6D6847"/>
                </a:solidFill>
              </a:rPr>
              <a:t>정체 운전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355" y="407448"/>
            <a:ext cx="6012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정상 운전의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 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      요소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664911">
            <a:off x="3537603" y="362041"/>
            <a:ext cx="16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002060"/>
                </a:solidFill>
              </a:rPr>
              <a:t>위협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99181" y="4129747"/>
            <a:ext cx="1836387" cy="450362"/>
            <a:chOff x="8426548" y="4346721"/>
            <a:chExt cx="1836387" cy="450362"/>
          </a:xfrm>
        </p:grpSpPr>
        <p:sp>
          <p:nvSpPr>
            <p:cNvPr id="15" name="타원 14"/>
            <p:cNvSpPr/>
            <p:nvPr/>
          </p:nvSpPr>
          <p:spPr>
            <a:xfrm>
              <a:off x="8426548" y="4346722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9119561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812574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40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752492" y="388633"/>
            <a:ext cx="5205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교통 운전의 </a:t>
            </a:r>
            <a:r>
              <a:rPr kumimoji="1" lang="ko-KR" altLang="en-US" sz="4400" b="1" dirty="0">
                <a:solidFill>
                  <a:srgbClr val="6D6847"/>
                </a:solidFill>
              </a:rPr>
              <a:t> 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    들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302990">
            <a:off x="9870731" y="388633"/>
            <a:ext cx="136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smtClean="0">
                <a:solidFill>
                  <a:srgbClr val="002060"/>
                </a:solidFill>
              </a:rPr>
              <a:t>약자</a:t>
            </a:r>
            <a:endParaRPr kumimoji="1" lang="ko-KR" altLang="en-US" sz="4400" b="1">
              <a:solidFill>
                <a:srgbClr val="00206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356051" y="388633"/>
            <a:ext cx="4647192" cy="3313521"/>
            <a:chOff x="-356051" y="388633"/>
            <a:chExt cx="4647192" cy="33135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10" y="388633"/>
              <a:ext cx="4003431" cy="266895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-356051" y="3178934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유아 동승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493302" y="1662196"/>
            <a:ext cx="4675347" cy="3222838"/>
            <a:chOff x="1751758" y="1768451"/>
            <a:chExt cx="4675347" cy="32228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1586" y="1768451"/>
              <a:ext cx="3865519" cy="257827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751758" y="4468069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고령 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116736" y="2951331"/>
            <a:ext cx="4337110" cy="2928901"/>
            <a:chOff x="3761093" y="3702154"/>
            <a:chExt cx="4337110" cy="29289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4345" y="3702154"/>
              <a:ext cx="3603858" cy="240557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61093" y="6107835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임산부 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637214" y="4966088"/>
            <a:ext cx="1836387" cy="450362"/>
            <a:chOff x="8426548" y="4346721"/>
            <a:chExt cx="1836387" cy="450362"/>
          </a:xfrm>
        </p:grpSpPr>
        <p:sp>
          <p:nvSpPr>
            <p:cNvPr id="20" name="타원 19"/>
            <p:cNvSpPr/>
            <p:nvPr/>
          </p:nvSpPr>
          <p:spPr>
            <a:xfrm>
              <a:off x="8426548" y="4346722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119561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812574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162843" y="3837399"/>
            <a:ext cx="3362492" cy="2808642"/>
            <a:chOff x="5162843" y="3837399"/>
            <a:chExt cx="3362492" cy="280864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5241" y="3837399"/>
              <a:ext cx="2770094" cy="225737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162843" y="6122821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smtClean="0">
                  <a:solidFill>
                    <a:srgbClr val="6D6847"/>
                  </a:solidFill>
                </a:rPr>
                <a:t>초보 </a:t>
              </a:r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26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2708" y="515242"/>
            <a:ext cx="9003323" cy="769441"/>
            <a:chOff x="2954215" y="388633"/>
            <a:chExt cx="9003323" cy="769441"/>
          </a:xfrm>
        </p:grpSpPr>
        <p:sp>
          <p:nvSpPr>
            <p:cNvPr id="14" name="TextBox 13"/>
            <p:cNvSpPr txBox="1"/>
            <p:nvPr/>
          </p:nvSpPr>
          <p:spPr>
            <a:xfrm>
              <a:off x="2954215" y="388633"/>
              <a:ext cx="9003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봇으로 사용자에게 정보       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302990">
              <a:off x="9040739" y="388633"/>
              <a:ext cx="1369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수집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36097" y="1509859"/>
            <a:ext cx="5530556" cy="4682732"/>
            <a:chOff x="1041008" y="1509859"/>
            <a:chExt cx="5530556" cy="46827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008" y="2086542"/>
              <a:ext cx="3694333" cy="3694333"/>
            </a:xfrm>
            <a:prstGeom prst="rect">
              <a:avLst/>
            </a:prstGeom>
          </p:spPr>
        </p:pic>
        <p:cxnSp>
          <p:nvCxnSpPr>
            <p:cNvPr id="6" name="직선 연결선[R] 5"/>
            <p:cNvCxnSpPr/>
            <p:nvPr/>
          </p:nvCxnSpPr>
          <p:spPr>
            <a:xfrm flipH="1">
              <a:off x="3840479" y="1509859"/>
              <a:ext cx="717453" cy="86758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/>
            <p:cNvCxnSpPr/>
            <p:nvPr/>
          </p:nvCxnSpPr>
          <p:spPr>
            <a:xfrm flipH="1" flipV="1">
              <a:off x="4021015" y="2602616"/>
              <a:ext cx="1043353" cy="18522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328941" y="1940077"/>
              <a:ext cx="990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남자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30" name="직선 연결선[R] 29"/>
            <p:cNvCxnSpPr/>
            <p:nvPr/>
          </p:nvCxnSpPr>
          <p:spPr>
            <a:xfrm flipH="1">
              <a:off x="4616937" y="3132666"/>
              <a:ext cx="717453" cy="86758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/>
            <p:cNvCxnSpPr/>
            <p:nvPr/>
          </p:nvCxnSpPr>
          <p:spPr>
            <a:xfrm flipH="1" flipV="1">
              <a:off x="4797473" y="4225423"/>
              <a:ext cx="1043353" cy="18522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110087" y="3477027"/>
              <a:ext cx="1461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smtClean="0">
                  <a:solidFill>
                    <a:srgbClr val="6D6847"/>
                  </a:solidFill>
                </a:rPr>
                <a:t>3</a:t>
              </a:r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년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32" name="직선 연결선[R] 31"/>
            <p:cNvCxnSpPr/>
            <p:nvPr/>
          </p:nvCxnSpPr>
          <p:spPr>
            <a:xfrm flipH="1">
              <a:off x="4668521" y="4980185"/>
              <a:ext cx="1172305" cy="112320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/>
            <p:nvPr/>
          </p:nvCxnSpPr>
          <p:spPr>
            <a:xfrm flipH="1" flipV="1">
              <a:off x="4588412" y="5734970"/>
              <a:ext cx="1038665" cy="45762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064369" y="5233182"/>
              <a:ext cx="137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아니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cxnSp>
        <p:nvCxnSpPr>
          <p:cNvPr id="37" name="직선 연결선[R] 36"/>
          <p:cNvCxnSpPr/>
          <p:nvPr/>
        </p:nvCxnSpPr>
        <p:spPr>
          <a:xfrm flipH="1" flipV="1">
            <a:off x="7327071" y="1509859"/>
            <a:ext cx="1478082" cy="622375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/>
          <p:cNvCxnSpPr/>
          <p:nvPr/>
        </p:nvCxnSpPr>
        <p:spPr>
          <a:xfrm flipH="1">
            <a:off x="7286040" y="2559530"/>
            <a:ext cx="1559171" cy="228311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74206" y="1962240"/>
            <a:ext cx="1502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smtClean="0">
                <a:solidFill>
                  <a:srgbClr val="6D6847"/>
                </a:solidFill>
              </a:rPr>
              <a:t>성별은</a:t>
            </a:r>
            <a:r>
              <a:rPr kumimoji="1" lang="en-US" altLang="ko-KR" sz="2800" b="1" dirty="0" smtClean="0">
                <a:solidFill>
                  <a:srgbClr val="6D6847"/>
                </a:solidFill>
              </a:rPr>
              <a:t>?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H="1" flipV="1">
            <a:off x="7282353" y="3095893"/>
            <a:ext cx="1478082" cy="622375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>
            <a:off x="7282354" y="4162056"/>
            <a:ext cx="1478081" cy="430431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855824" y="3667577"/>
            <a:ext cx="136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rgbClr val="6D6847"/>
                </a:solidFill>
              </a:rPr>
              <a:t>면허는</a:t>
            </a:r>
            <a:r>
              <a:rPr kumimoji="1" lang="en-US" altLang="ko-KR" sz="2800" b="1" dirty="0" smtClean="0">
                <a:solidFill>
                  <a:srgbClr val="6D6847"/>
                </a:solidFill>
              </a:rPr>
              <a:t>?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cxnSp>
        <p:nvCxnSpPr>
          <p:cNvPr id="52" name="직선 연결선[R] 51"/>
          <p:cNvCxnSpPr/>
          <p:nvPr/>
        </p:nvCxnSpPr>
        <p:spPr>
          <a:xfrm flipH="1" flipV="1">
            <a:off x="7240540" y="4899433"/>
            <a:ext cx="1478082" cy="273684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/>
          <p:cNvCxnSpPr/>
          <p:nvPr/>
        </p:nvCxnSpPr>
        <p:spPr>
          <a:xfrm flipH="1">
            <a:off x="7240541" y="5651632"/>
            <a:ext cx="1478081" cy="773135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020098" y="5279284"/>
            <a:ext cx="136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rgbClr val="6D6847"/>
                </a:solidFill>
              </a:rPr>
              <a:t>색맹</a:t>
            </a:r>
            <a:r>
              <a:rPr kumimoji="1" lang="en-US" altLang="ko-KR" sz="2800" b="1" dirty="0" smtClean="0">
                <a:solidFill>
                  <a:srgbClr val="6D6847"/>
                </a:solidFill>
              </a:rPr>
              <a:t>?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87" y="1142503"/>
            <a:ext cx="2840675" cy="505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45562</TotalTime>
  <Words>101</Words>
  <Application>Microsoft Macintosh PowerPoint</Application>
  <PresentationFormat>와이드스크린</PresentationFormat>
  <Paragraphs>41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Adobe Arabic</vt:lpstr>
      <vt:lpstr>Adobe Ming Std L</vt:lpstr>
      <vt:lpstr>Nanum Gothic</vt:lpstr>
      <vt:lpstr>Arial</vt:lpstr>
      <vt:lpstr>Office 테마</vt:lpstr>
      <vt:lpstr>Drive   eeper</vt:lpstr>
      <vt:lpstr>PowerPoint 프레젠테이션</vt:lpstr>
      <vt:lpstr>왜 </vt:lpstr>
      <vt:lpstr>사용자에게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Microsoft Office 사용자</cp:lastModifiedBy>
  <cp:revision>53</cp:revision>
  <dcterms:created xsi:type="dcterms:W3CDTF">2018-07-03T10:47:59Z</dcterms:created>
  <dcterms:modified xsi:type="dcterms:W3CDTF">2018-07-07T17:59:24Z</dcterms:modified>
</cp:coreProperties>
</file>